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1"/>
  </p:notesMasterIdLst>
  <p:sldIdLst>
    <p:sldId id="311" r:id="rId2"/>
    <p:sldId id="322" r:id="rId3"/>
    <p:sldId id="346" r:id="rId4"/>
    <p:sldId id="341" r:id="rId5"/>
    <p:sldId id="343" r:id="rId6"/>
    <p:sldId id="347" r:id="rId7"/>
    <p:sldId id="349" r:id="rId8"/>
    <p:sldId id="351" r:id="rId9"/>
    <p:sldId id="353" r:id="rId10"/>
  </p:sldIdLst>
  <p:sldSz cx="9144000" cy="6858000" type="screen4x3"/>
  <p:notesSz cx="7010400" cy="9296400"/>
  <p:defaultTextStyle>
    <a:defPPr>
      <a:defRPr lang="es-ES"/>
    </a:defPPr>
    <a:lvl1pPr algn="l"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6600FF"/>
    <a:srgbClr val="006600"/>
    <a:srgbClr val="6600CC"/>
    <a:srgbClr val="FF9933"/>
    <a:srgbClr val="00486C"/>
    <a:srgbClr val="003366"/>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86" d="100"/>
          <a:sy n="86" d="100"/>
        </p:scale>
        <p:origin x="96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6" tIns="46588" rIns="93176" bIns="46588"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s-ES"/>
          </a:p>
        </p:txBody>
      </p:sp>
      <p:sp>
        <p:nvSpPr>
          <p:cNvPr id="3075" name="Rectangle 3"/>
          <p:cNvSpPr>
            <a:spLocks noGrp="1" noChangeArrowheads="1"/>
          </p:cNvSpPr>
          <p:nvPr>
            <p:ph type="dt" idx="1"/>
          </p:nvPr>
        </p:nvSpPr>
        <p:spPr bwMode="auto">
          <a:xfrm>
            <a:off x="3971925" y="0"/>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6" tIns="46588" rIns="93176" bIns="46588"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s-ES"/>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6" tIns="46588" rIns="93176" bIns="46588" numCol="1" anchor="t" anchorCtr="0" compatLnSpc="1">
            <a:prstTxWarp prst="textNoShape">
              <a:avLst/>
            </a:prstTxWarp>
          </a:bodyPr>
          <a:lstStyle/>
          <a:p>
            <a:pPr lvl="0"/>
            <a:r>
              <a:rPr lang="es-ES" altLang="es-MX" noProof="0"/>
              <a:t>Haga clic para modificar el estilo de texto del patrón</a:t>
            </a:r>
          </a:p>
          <a:p>
            <a:pPr lvl="1"/>
            <a:r>
              <a:rPr lang="es-ES" altLang="es-MX" noProof="0"/>
              <a:t>Segundo nivel</a:t>
            </a:r>
          </a:p>
          <a:p>
            <a:pPr lvl="2"/>
            <a:r>
              <a:rPr lang="es-ES" altLang="es-MX" noProof="0"/>
              <a:t>Tercer nivel</a:t>
            </a:r>
          </a:p>
          <a:p>
            <a:pPr lvl="3"/>
            <a:r>
              <a:rPr lang="es-ES" altLang="es-MX" noProof="0"/>
              <a:t>Cuarto nivel</a:t>
            </a:r>
          </a:p>
          <a:p>
            <a:pPr lvl="4"/>
            <a:r>
              <a:rPr lang="es-ES" altLang="es-MX" noProof="0"/>
              <a:t>Quinto nivel</a:t>
            </a:r>
          </a:p>
        </p:txBody>
      </p:sp>
      <p:sp>
        <p:nvSpPr>
          <p:cNvPr id="3078" name="Rectangle 6"/>
          <p:cNvSpPr>
            <a:spLocks noGrp="1" noChangeArrowheads="1"/>
          </p:cNvSpPr>
          <p:nvPr>
            <p:ph type="ftr" sz="quarter" idx="4"/>
          </p:nvPr>
        </p:nvSpPr>
        <p:spPr bwMode="auto">
          <a:xfrm>
            <a:off x="0" y="8829675"/>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6" tIns="46588" rIns="93176" bIns="46588"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s-ES"/>
          </a:p>
        </p:txBody>
      </p:sp>
      <p:sp>
        <p:nvSpPr>
          <p:cNvPr id="3079" name="Rectangle 7"/>
          <p:cNvSpPr>
            <a:spLocks noGrp="1" noChangeArrowheads="1"/>
          </p:cNvSpPr>
          <p:nvPr>
            <p:ph type="sldNum" sz="quarter" idx="5"/>
          </p:nvPr>
        </p:nvSpPr>
        <p:spPr bwMode="auto">
          <a:xfrm>
            <a:off x="3971925" y="8829675"/>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6" tIns="46588" rIns="93176" bIns="46588"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A81B0488-F596-4541-9D8A-0E4A8E6776F3}" type="slidenum">
              <a:rPr lang="es-ES" altLang="es-MX"/>
              <a:pPr>
                <a:defRPr/>
              </a:pPr>
              <a:t>‹Nº›</a:t>
            </a:fld>
            <a:endParaRPr lang="es-ES" altLang="es-MX"/>
          </a:p>
        </p:txBody>
      </p:sp>
    </p:spTree>
    <p:extLst>
      <p:ext uri="{BB962C8B-B14F-4D97-AF65-F5344CB8AC3E}">
        <p14:creationId xmlns:p14="http://schemas.microsoft.com/office/powerpoint/2010/main" val="2823000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6" tIns="46588" rIns="93176" bIns="46588" anchor="b"/>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r" eaLnBrk="1" hangingPunct="1"/>
            <a:fld id="{6C0C709A-E0DD-4BE2-9F0C-9A9C50C377AB}" type="slidenum">
              <a:rPr lang="es-ES" altLang="es-MX" sz="1200">
                <a:latin typeface="Arial" panose="020B0604020202020204" pitchFamily="34" charset="0"/>
              </a:rPr>
              <a:pPr algn="r" eaLnBrk="1" hangingPunct="1"/>
              <a:t>1</a:t>
            </a:fld>
            <a:endParaRPr lang="es-ES" altLang="es-MX" sz="1200">
              <a:latin typeface="Arial" panose="020B0604020202020204"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s-MX" dirty="0">
              <a:ea typeface="ＭＳ Ｐゴシック" charset="0"/>
            </a:endParaRPr>
          </a:p>
        </p:txBody>
      </p:sp>
    </p:spTree>
    <p:extLst>
      <p:ext uri="{BB962C8B-B14F-4D97-AF65-F5344CB8AC3E}">
        <p14:creationId xmlns:p14="http://schemas.microsoft.com/office/powerpoint/2010/main" val="3780040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4"/>
          <p:cNvGrpSpPr>
            <a:grpSpLocks/>
          </p:cNvGrpSpPr>
          <p:nvPr/>
        </p:nvGrpSpPr>
        <p:grpSpPr bwMode="auto">
          <a:xfrm>
            <a:off x="203200" y="0"/>
            <a:ext cx="3778250" cy="6858000"/>
            <a:chOff x="203200" y="0"/>
            <a:chExt cx="3778250" cy="6858001"/>
          </a:xfrm>
        </p:grpSpPr>
        <p:sp>
          <p:nvSpPr>
            <p:cNvPr id="5" name="Freeform 6"/>
            <p:cNvSpPr>
              <a:spLocks/>
            </p:cNvSpPr>
            <p:nvPr/>
          </p:nvSpPr>
          <p:spPr bwMode="auto">
            <a:xfrm>
              <a:off x="641350" y="0"/>
              <a:ext cx="1365250" cy="3971925"/>
            </a:xfrm>
            <a:custGeom>
              <a:avLst/>
              <a:gdLst>
                <a:gd name="T0" fmla="*/ 0 w 860"/>
                <a:gd name="T1" fmla="*/ 2147483646 h 2502"/>
                <a:gd name="T2" fmla="*/ 2147483646 w 860"/>
                <a:gd name="T3" fmla="*/ 2147483646 h 2502"/>
                <a:gd name="T4" fmla="*/ 2147483646 w 860"/>
                <a:gd name="T5" fmla="*/ 0 h 2502"/>
                <a:gd name="T6" fmla="*/ 2147483646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 name="Freeform 7"/>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p:cNvSpPr>
            <a:spLocks/>
          </p:cNvSpPr>
          <p:nvPr/>
        </p:nvSpPr>
        <p:spPr bwMode="auto">
          <a:xfrm>
            <a:off x="203200" y="3771900"/>
            <a:ext cx="361950" cy="90488"/>
          </a:xfrm>
          <a:custGeom>
            <a:avLst/>
            <a:gdLst>
              <a:gd name="T0" fmla="*/ 2147483646 w 228"/>
              <a:gd name="T1" fmla="*/ 2147483646 h 57"/>
              <a:gd name="T2" fmla="*/ 0 w 228"/>
              <a:gd name="T3" fmla="*/ 0 h 57"/>
              <a:gd name="T4" fmla="*/ 2147483646 w 228"/>
              <a:gd name="T5" fmla="*/ 2147483646 h 57"/>
              <a:gd name="T6" fmla="*/ 2147483646 w 228"/>
              <a:gd name="T7" fmla="*/ 2147483646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 name="Freeform 13"/>
          <p:cNvSpPr>
            <a:spLocks/>
          </p:cNvSpPr>
          <p:nvPr/>
        </p:nvSpPr>
        <p:spPr bwMode="auto">
          <a:xfrm>
            <a:off x="560388" y="3867150"/>
            <a:ext cx="61912" cy="80963"/>
          </a:xfrm>
          <a:custGeom>
            <a:avLst/>
            <a:gdLst>
              <a:gd name="T0" fmla="*/ 0 w 39"/>
              <a:gd name="T1" fmla="*/ 0 h 51"/>
              <a:gd name="T2" fmla="*/ 2147483646 w 39"/>
              <a:gd name="T3" fmla="*/ 2147483646 h 51"/>
              <a:gd name="T4" fmla="*/ 2147483646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13" name="Date Placeholder 3"/>
          <p:cNvSpPr>
            <a:spLocks noGrp="1"/>
          </p:cNvSpPr>
          <p:nvPr>
            <p:ph type="dt" sz="half" idx="10"/>
          </p:nvPr>
        </p:nvSpPr>
        <p:spPr>
          <a:xfrm>
            <a:off x="7326313" y="6116638"/>
            <a:ext cx="857250" cy="365125"/>
          </a:xfrm>
        </p:spPr>
        <p:txBody>
          <a:bodyPr/>
          <a:lstStyle>
            <a:lvl1pPr>
              <a:defRPr/>
            </a:lvl1pPr>
          </a:lstStyle>
          <a:p>
            <a:pPr>
              <a:defRPr/>
            </a:pPr>
            <a:fld id="{0DFAE1D0-3473-4F52-BB73-F11E70BA6BC5}" type="datetimeFigureOut">
              <a:rPr lang="en-US" altLang="es-MX"/>
              <a:pPr>
                <a:defRPr/>
              </a:pPr>
              <a:t>10/6/2021</a:t>
            </a:fld>
            <a:endParaRPr lang="en-US" altLang="es-MX"/>
          </a:p>
        </p:txBody>
      </p:sp>
      <p:sp>
        <p:nvSpPr>
          <p:cNvPr id="14" name="Footer Placeholder 4"/>
          <p:cNvSpPr>
            <a:spLocks noGrp="1"/>
          </p:cNvSpPr>
          <p:nvPr>
            <p:ph type="ftr" sz="quarter" idx="11"/>
          </p:nvPr>
        </p:nvSpPr>
        <p:spPr>
          <a:xfrm>
            <a:off x="3624263" y="6116638"/>
            <a:ext cx="3608387" cy="365125"/>
          </a:xfrm>
        </p:spPr>
        <p:txBody>
          <a:bodyPr/>
          <a:lstStyle>
            <a:lvl1pPr>
              <a:defRPr/>
            </a:lvl1pPr>
          </a:lstStyle>
          <a:p>
            <a:pPr>
              <a:defRPr/>
            </a:pPr>
            <a:endParaRPr lang="en-US"/>
          </a:p>
        </p:txBody>
      </p:sp>
      <p:sp>
        <p:nvSpPr>
          <p:cNvPr id="15" name="Slide Number Placeholder 5"/>
          <p:cNvSpPr>
            <a:spLocks noGrp="1"/>
          </p:cNvSpPr>
          <p:nvPr>
            <p:ph type="sldNum" sz="quarter" idx="12"/>
          </p:nvPr>
        </p:nvSpPr>
        <p:spPr>
          <a:xfrm>
            <a:off x="8275638" y="6116638"/>
            <a:ext cx="411162" cy="365125"/>
          </a:xfrm>
        </p:spPr>
        <p:txBody>
          <a:bodyPr/>
          <a:lstStyle>
            <a:lvl1pPr>
              <a:defRPr/>
            </a:lvl1pPr>
          </a:lstStyle>
          <a:p>
            <a:pPr>
              <a:defRPr/>
            </a:pPr>
            <a:fld id="{D74BF096-4193-4754-9964-6A871053663E}" type="slidenum">
              <a:rPr lang="en-US" altLang="es-MX"/>
              <a:pPr>
                <a:defRPr/>
              </a:pPr>
              <a:t>‹Nº›</a:t>
            </a:fld>
            <a:endParaRPr lang="en-US" altLang="es-MX"/>
          </a:p>
        </p:txBody>
      </p:sp>
    </p:spTree>
    <p:extLst>
      <p:ext uri="{BB962C8B-B14F-4D97-AF65-F5344CB8AC3E}">
        <p14:creationId xmlns:p14="http://schemas.microsoft.com/office/powerpoint/2010/main" val="11898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BF7753C1-7E4F-4645-BAB1-60B12AE244D2}" type="datetimeFigureOut">
              <a:rPr lang="en-US" altLang="es-MX"/>
              <a:pPr>
                <a:defRPr/>
              </a:pPr>
              <a:t>10/6/2021</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ABB600-2BD2-4AB6-992D-51D4FFD687D7}" type="slidenum">
              <a:rPr lang="en-US" altLang="es-MX"/>
              <a:pPr>
                <a:defRPr/>
              </a:pPr>
              <a:t>‹Nº›</a:t>
            </a:fld>
            <a:endParaRPr lang="en-US" altLang="es-MX"/>
          </a:p>
        </p:txBody>
      </p:sp>
    </p:spTree>
    <p:extLst>
      <p:ext uri="{BB962C8B-B14F-4D97-AF65-F5344CB8AC3E}">
        <p14:creationId xmlns:p14="http://schemas.microsoft.com/office/powerpoint/2010/main" val="59530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AF0DB449-FDCE-4D03-8F23-7882AF832F95}" type="datetimeFigureOut">
              <a:rPr lang="en-US" altLang="es-MX"/>
              <a:pPr>
                <a:defRPr/>
              </a:pPr>
              <a:t>10/6/2021</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E17F3D-94FE-4C1A-BF36-9AAC85C77571}" type="slidenum">
              <a:rPr lang="en-US" altLang="es-MX"/>
              <a:pPr>
                <a:defRPr/>
              </a:pPr>
              <a:t>‹Nº›</a:t>
            </a:fld>
            <a:endParaRPr lang="en-US" altLang="es-MX"/>
          </a:p>
        </p:txBody>
      </p:sp>
    </p:spTree>
    <p:extLst>
      <p:ext uri="{BB962C8B-B14F-4D97-AF65-F5344CB8AC3E}">
        <p14:creationId xmlns:p14="http://schemas.microsoft.com/office/powerpoint/2010/main" val="404557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13"/>
          <p:cNvSpPr txBox="1"/>
          <p:nvPr/>
        </p:nvSpPr>
        <p:spPr>
          <a:xfrm>
            <a:off x="969963" y="863600"/>
            <a:ext cx="457200" cy="584200"/>
          </a:xfrm>
          <a:prstGeom prst="rect">
            <a:avLst/>
          </a:prstGeom>
        </p:spPr>
        <p:txBody>
          <a:bodyPr anchor="ctr"/>
          <a:lstStyle>
            <a:lvl1pPr>
              <a:defRPr sz="2400">
                <a:solidFill>
                  <a:schemeClr val="tx1"/>
                </a:solidFill>
                <a:latin typeface="Century Gothic" panose="020B0502020202020204" pitchFamily="34" charset="0"/>
                <a:ea typeface="MS PGothic" panose="020B0600070205080204" pitchFamily="34" charset="-128"/>
              </a:defRPr>
            </a:lvl1pPr>
            <a:lvl2pPr marL="742950" indent="-285750">
              <a:defRPr sz="2400">
                <a:solidFill>
                  <a:schemeClr val="tx1"/>
                </a:solidFill>
                <a:latin typeface="Century Gothic" panose="020B0502020202020204" pitchFamily="34" charset="0"/>
                <a:ea typeface="MS PGothic" panose="020B0600070205080204" pitchFamily="34" charset="-128"/>
              </a:defRPr>
            </a:lvl2pPr>
            <a:lvl3pPr marL="1143000" indent="-228600">
              <a:defRPr sz="2400">
                <a:solidFill>
                  <a:schemeClr val="tx1"/>
                </a:solidFill>
                <a:latin typeface="Century Gothic" panose="020B0502020202020204" pitchFamily="34" charset="0"/>
                <a:ea typeface="MS PGothic" panose="020B0600070205080204" pitchFamily="34" charset="-128"/>
              </a:defRPr>
            </a:lvl3pPr>
            <a:lvl4pPr marL="1600200" indent="-228600">
              <a:defRPr sz="2400">
                <a:solidFill>
                  <a:schemeClr val="tx1"/>
                </a:solidFill>
                <a:latin typeface="Century Gothic" panose="020B0502020202020204" pitchFamily="34" charset="0"/>
                <a:ea typeface="MS PGothic" panose="020B0600070205080204" pitchFamily="34" charset="-128"/>
              </a:defRPr>
            </a:lvl4pPr>
            <a:lvl5pPr marL="2057400" indent="-228600">
              <a:defRPr sz="2400">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defRPr/>
            </a:pPr>
            <a:r>
              <a:rPr lang="en-US" altLang="es-ES" sz="8000"/>
              <a:t>“</a:t>
            </a:r>
            <a:endParaRPr lang="en-US" altLang="es-MX" sz="8000"/>
          </a:p>
        </p:txBody>
      </p:sp>
      <p:sp>
        <p:nvSpPr>
          <p:cNvPr id="6" name="TextBox 14"/>
          <p:cNvSpPr txBox="1"/>
          <p:nvPr/>
        </p:nvSpPr>
        <p:spPr>
          <a:xfrm>
            <a:off x="8172450" y="2819400"/>
            <a:ext cx="457200" cy="584200"/>
          </a:xfrm>
          <a:prstGeom prst="rect">
            <a:avLst/>
          </a:prstGeom>
        </p:spPr>
        <p:txBody>
          <a:bodyPr anchor="ctr"/>
          <a:lstStyle>
            <a:lvl1pPr>
              <a:defRPr sz="2400">
                <a:solidFill>
                  <a:schemeClr val="tx1"/>
                </a:solidFill>
                <a:latin typeface="Century Gothic" panose="020B0502020202020204" pitchFamily="34" charset="0"/>
                <a:ea typeface="MS PGothic" panose="020B0600070205080204" pitchFamily="34" charset="-128"/>
              </a:defRPr>
            </a:lvl1pPr>
            <a:lvl2pPr marL="742950" indent="-285750">
              <a:defRPr sz="2400">
                <a:solidFill>
                  <a:schemeClr val="tx1"/>
                </a:solidFill>
                <a:latin typeface="Century Gothic" panose="020B0502020202020204" pitchFamily="34" charset="0"/>
                <a:ea typeface="MS PGothic" panose="020B0600070205080204" pitchFamily="34" charset="-128"/>
              </a:defRPr>
            </a:lvl2pPr>
            <a:lvl3pPr marL="1143000" indent="-228600">
              <a:defRPr sz="2400">
                <a:solidFill>
                  <a:schemeClr val="tx1"/>
                </a:solidFill>
                <a:latin typeface="Century Gothic" panose="020B0502020202020204" pitchFamily="34" charset="0"/>
                <a:ea typeface="MS PGothic" panose="020B0600070205080204" pitchFamily="34" charset="-128"/>
              </a:defRPr>
            </a:lvl3pPr>
            <a:lvl4pPr marL="1600200" indent="-228600">
              <a:defRPr sz="2400">
                <a:solidFill>
                  <a:schemeClr val="tx1"/>
                </a:solidFill>
                <a:latin typeface="Century Gothic" panose="020B0502020202020204" pitchFamily="34" charset="0"/>
                <a:ea typeface="MS PGothic" panose="020B0600070205080204" pitchFamily="34" charset="-128"/>
              </a:defRPr>
            </a:lvl4pPr>
            <a:lvl5pPr marL="2057400" indent="-228600">
              <a:defRPr sz="2400">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r">
              <a:defRPr/>
            </a:pPr>
            <a:r>
              <a:rPr lang="en-US" altLang="es-ES" sz="8000"/>
              <a:t>”</a:t>
            </a:r>
            <a:endParaRPr lang="en-US" altLang="es-MX" sz="8000"/>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fld id="{3209918A-DE93-4C49-BF02-BA4B324A4B33}" type="datetimeFigureOut">
              <a:rPr lang="en-US" altLang="es-MX"/>
              <a:pPr>
                <a:defRPr/>
              </a:pPr>
              <a:t>10/6/2021</a:t>
            </a:fld>
            <a:endParaRPr lang="en-US" altLang="es-MX"/>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830CB5CB-40FE-4F9D-BE3A-0FFA2968E119}" type="slidenum">
              <a:rPr lang="en-US" altLang="es-MX"/>
              <a:pPr>
                <a:defRPr/>
              </a:pPr>
              <a:t>‹Nº›</a:t>
            </a:fld>
            <a:endParaRPr lang="en-US" altLang="es-MX"/>
          </a:p>
        </p:txBody>
      </p:sp>
    </p:spTree>
    <p:extLst>
      <p:ext uri="{BB962C8B-B14F-4D97-AF65-F5344CB8AC3E}">
        <p14:creationId xmlns:p14="http://schemas.microsoft.com/office/powerpoint/2010/main" val="40464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2790199A-AB13-4678-8E4B-27A62325C457}" type="datetimeFigureOut">
              <a:rPr lang="en-US" altLang="es-MX"/>
              <a:pPr>
                <a:defRPr/>
              </a:pPr>
              <a:t>10/6/2021</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D7A8FF-043B-4340-8BE1-384A7F1D34CD}" type="slidenum">
              <a:rPr lang="en-US" altLang="es-MX"/>
              <a:pPr>
                <a:defRPr/>
              </a:pPr>
              <a:t>‹Nº›</a:t>
            </a:fld>
            <a:endParaRPr lang="en-US" altLang="es-MX"/>
          </a:p>
        </p:txBody>
      </p:sp>
    </p:spTree>
    <p:extLst>
      <p:ext uri="{BB962C8B-B14F-4D97-AF65-F5344CB8AC3E}">
        <p14:creationId xmlns:p14="http://schemas.microsoft.com/office/powerpoint/2010/main" val="4208100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5" name="TextBox 13"/>
          <p:cNvSpPr txBox="1"/>
          <p:nvPr/>
        </p:nvSpPr>
        <p:spPr>
          <a:xfrm>
            <a:off x="969963" y="863600"/>
            <a:ext cx="457200" cy="584200"/>
          </a:xfrm>
          <a:prstGeom prst="rect">
            <a:avLst/>
          </a:prstGeom>
        </p:spPr>
        <p:txBody>
          <a:bodyPr anchor="ctr"/>
          <a:lstStyle>
            <a:lvl1pPr>
              <a:defRPr sz="2400">
                <a:solidFill>
                  <a:schemeClr val="tx1"/>
                </a:solidFill>
                <a:latin typeface="Century Gothic" panose="020B0502020202020204" pitchFamily="34" charset="0"/>
                <a:ea typeface="MS PGothic" panose="020B0600070205080204" pitchFamily="34" charset="-128"/>
              </a:defRPr>
            </a:lvl1pPr>
            <a:lvl2pPr marL="742950" indent="-285750">
              <a:defRPr sz="2400">
                <a:solidFill>
                  <a:schemeClr val="tx1"/>
                </a:solidFill>
                <a:latin typeface="Century Gothic" panose="020B0502020202020204" pitchFamily="34" charset="0"/>
                <a:ea typeface="MS PGothic" panose="020B0600070205080204" pitchFamily="34" charset="-128"/>
              </a:defRPr>
            </a:lvl2pPr>
            <a:lvl3pPr marL="1143000" indent="-228600">
              <a:defRPr sz="2400">
                <a:solidFill>
                  <a:schemeClr val="tx1"/>
                </a:solidFill>
                <a:latin typeface="Century Gothic" panose="020B0502020202020204" pitchFamily="34" charset="0"/>
                <a:ea typeface="MS PGothic" panose="020B0600070205080204" pitchFamily="34" charset="-128"/>
              </a:defRPr>
            </a:lvl3pPr>
            <a:lvl4pPr marL="1600200" indent="-228600">
              <a:defRPr sz="2400">
                <a:solidFill>
                  <a:schemeClr val="tx1"/>
                </a:solidFill>
                <a:latin typeface="Century Gothic" panose="020B0502020202020204" pitchFamily="34" charset="0"/>
                <a:ea typeface="MS PGothic" panose="020B0600070205080204" pitchFamily="34" charset="-128"/>
              </a:defRPr>
            </a:lvl4pPr>
            <a:lvl5pPr marL="2057400" indent="-228600">
              <a:defRPr sz="2400">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defRPr/>
            </a:pPr>
            <a:r>
              <a:rPr lang="en-US" altLang="es-ES" sz="8000"/>
              <a:t>“</a:t>
            </a:r>
            <a:endParaRPr lang="en-US" altLang="es-MX" sz="8000"/>
          </a:p>
        </p:txBody>
      </p:sp>
      <p:sp>
        <p:nvSpPr>
          <p:cNvPr id="6" name="TextBox 14"/>
          <p:cNvSpPr txBox="1"/>
          <p:nvPr/>
        </p:nvSpPr>
        <p:spPr>
          <a:xfrm>
            <a:off x="8172450" y="2819400"/>
            <a:ext cx="457200" cy="584200"/>
          </a:xfrm>
          <a:prstGeom prst="rect">
            <a:avLst/>
          </a:prstGeom>
        </p:spPr>
        <p:txBody>
          <a:bodyPr anchor="ctr"/>
          <a:lstStyle>
            <a:lvl1pPr>
              <a:defRPr sz="2400">
                <a:solidFill>
                  <a:schemeClr val="tx1"/>
                </a:solidFill>
                <a:latin typeface="Century Gothic" panose="020B0502020202020204" pitchFamily="34" charset="0"/>
                <a:ea typeface="MS PGothic" panose="020B0600070205080204" pitchFamily="34" charset="-128"/>
              </a:defRPr>
            </a:lvl1pPr>
            <a:lvl2pPr marL="742950" indent="-285750">
              <a:defRPr sz="2400">
                <a:solidFill>
                  <a:schemeClr val="tx1"/>
                </a:solidFill>
                <a:latin typeface="Century Gothic" panose="020B0502020202020204" pitchFamily="34" charset="0"/>
                <a:ea typeface="MS PGothic" panose="020B0600070205080204" pitchFamily="34" charset="-128"/>
              </a:defRPr>
            </a:lvl2pPr>
            <a:lvl3pPr marL="1143000" indent="-228600">
              <a:defRPr sz="2400">
                <a:solidFill>
                  <a:schemeClr val="tx1"/>
                </a:solidFill>
                <a:latin typeface="Century Gothic" panose="020B0502020202020204" pitchFamily="34" charset="0"/>
                <a:ea typeface="MS PGothic" panose="020B0600070205080204" pitchFamily="34" charset="-128"/>
              </a:defRPr>
            </a:lvl3pPr>
            <a:lvl4pPr marL="1600200" indent="-228600">
              <a:defRPr sz="2400">
                <a:solidFill>
                  <a:schemeClr val="tx1"/>
                </a:solidFill>
                <a:latin typeface="Century Gothic" panose="020B0502020202020204" pitchFamily="34" charset="0"/>
                <a:ea typeface="MS PGothic" panose="020B0600070205080204" pitchFamily="34" charset="-128"/>
              </a:defRPr>
            </a:lvl4pPr>
            <a:lvl5pPr marL="2057400" indent="-228600">
              <a:defRPr sz="2400">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r">
              <a:defRPr/>
            </a:pPr>
            <a:r>
              <a:rPr lang="en-US" altLang="es-ES" sz="8000"/>
              <a:t>”</a:t>
            </a:r>
            <a:endParaRPr lang="en-US" altLang="es-MX" sz="8000"/>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s-ES"/>
              <a:t>Haga clic para modificar el estilo de texto del patrón</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fld id="{21BB40E2-3AA4-44F8-AB45-3A03A0114A62}" type="datetimeFigureOut">
              <a:rPr lang="en-US" altLang="es-MX"/>
              <a:pPr>
                <a:defRPr/>
              </a:pPr>
              <a:t>10/6/2021</a:t>
            </a:fld>
            <a:endParaRPr lang="en-US" altLang="es-MX"/>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7382B459-F5F4-47B1-B1F4-FA80D422A749}" type="slidenum">
              <a:rPr lang="en-US" altLang="es-MX"/>
              <a:pPr>
                <a:defRPr/>
              </a:pPr>
              <a:t>‹Nº›</a:t>
            </a:fld>
            <a:endParaRPr lang="en-US" altLang="es-MX"/>
          </a:p>
        </p:txBody>
      </p:sp>
    </p:spTree>
    <p:extLst>
      <p:ext uri="{BB962C8B-B14F-4D97-AF65-F5344CB8AC3E}">
        <p14:creationId xmlns:p14="http://schemas.microsoft.com/office/powerpoint/2010/main" val="3156092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s-ES"/>
              <a:t>Haga clic para modificar el estilo de texto del patrón</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5" name="Date Placeholder 3"/>
          <p:cNvSpPr>
            <a:spLocks noGrp="1"/>
          </p:cNvSpPr>
          <p:nvPr>
            <p:ph type="dt" sz="half" idx="14"/>
          </p:nvPr>
        </p:nvSpPr>
        <p:spPr/>
        <p:txBody>
          <a:bodyPr/>
          <a:lstStyle>
            <a:lvl1pPr>
              <a:defRPr/>
            </a:lvl1pPr>
          </a:lstStyle>
          <a:p>
            <a:pPr>
              <a:defRPr/>
            </a:pPr>
            <a:fld id="{5B43367F-2C1D-4F44-9912-CFB581DA6416}" type="datetimeFigureOut">
              <a:rPr lang="en-US" altLang="es-MX"/>
              <a:pPr>
                <a:defRPr/>
              </a:pPr>
              <a:t>10/6/2021</a:t>
            </a:fld>
            <a:endParaRPr lang="en-US" altLang="es-MX"/>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700BC881-0982-493F-909F-4DAC3C7BC602}" type="slidenum">
              <a:rPr lang="en-US" altLang="es-MX"/>
              <a:pPr>
                <a:defRPr/>
              </a:pPr>
              <a:t>‹Nº›</a:t>
            </a:fld>
            <a:endParaRPr lang="en-US" altLang="es-MX"/>
          </a:p>
        </p:txBody>
      </p:sp>
    </p:spTree>
    <p:extLst>
      <p:ext uri="{BB962C8B-B14F-4D97-AF65-F5344CB8AC3E}">
        <p14:creationId xmlns:p14="http://schemas.microsoft.com/office/powerpoint/2010/main" val="1910406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F50218A8-10F2-483E-ADBD-BF691079E590}" type="datetimeFigureOut">
              <a:rPr lang="en-US" altLang="es-MX"/>
              <a:pPr>
                <a:defRPr/>
              </a:pPr>
              <a:t>10/6/2021</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AEDA16-969C-4289-8C6C-575F580AF7DE}" type="slidenum">
              <a:rPr lang="en-US" altLang="es-MX"/>
              <a:pPr>
                <a:defRPr/>
              </a:pPr>
              <a:t>‹Nº›</a:t>
            </a:fld>
            <a:endParaRPr lang="en-US" altLang="es-MX"/>
          </a:p>
        </p:txBody>
      </p:sp>
    </p:spTree>
    <p:extLst>
      <p:ext uri="{BB962C8B-B14F-4D97-AF65-F5344CB8AC3E}">
        <p14:creationId xmlns:p14="http://schemas.microsoft.com/office/powerpoint/2010/main" val="3124811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3A74ACAC-6352-410E-8E94-9D1FFBB5853F}" type="datetimeFigureOut">
              <a:rPr lang="en-US" altLang="es-MX"/>
              <a:pPr>
                <a:defRPr/>
              </a:pPr>
              <a:t>10/6/2021</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F20106-791D-44D6-959B-C568F74F862D}" type="slidenum">
              <a:rPr lang="en-US" altLang="es-MX"/>
              <a:pPr>
                <a:defRPr/>
              </a:pPr>
              <a:t>‹Nº›</a:t>
            </a:fld>
            <a:endParaRPr lang="en-US" altLang="es-MX"/>
          </a:p>
        </p:txBody>
      </p:sp>
    </p:spTree>
    <p:extLst>
      <p:ext uri="{BB962C8B-B14F-4D97-AF65-F5344CB8AC3E}">
        <p14:creationId xmlns:p14="http://schemas.microsoft.com/office/powerpoint/2010/main" val="184838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7343775" y="6108700"/>
            <a:ext cx="857250" cy="365125"/>
          </a:xfrm>
        </p:spPr>
        <p:txBody>
          <a:bodyPr/>
          <a:lstStyle>
            <a:lvl1pPr>
              <a:defRPr/>
            </a:lvl1pPr>
          </a:lstStyle>
          <a:p>
            <a:pPr>
              <a:defRPr/>
            </a:pPr>
            <a:fld id="{792AF2B3-B545-47A5-80D2-5EABA7916942}" type="datetimeFigureOut">
              <a:rPr lang="en-US" altLang="es-MX"/>
              <a:pPr>
                <a:defRPr/>
              </a:pPr>
              <a:t>10/6/2021</a:t>
            </a:fld>
            <a:endParaRPr lang="en-US" altLang="es-MX"/>
          </a:p>
        </p:txBody>
      </p:sp>
      <p:sp>
        <p:nvSpPr>
          <p:cNvPr id="5" name="Footer Placeholder 4"/>
          <p:cNvSpPr>
            <a:spLocks noGrp="1"/>
          </p:cNvSpPr>
          <p:nvPr>
            <p:ph type="ftr" sz="quarter" idx="11"/>
          </p:nvPr>
        </p:nvSpPr>
        <p:spPr>
          <a:xfrm>
            <a:off x="1973263" y="6108700"/>
            <a:ext cx="5313362"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258175" y="6108700"/>
            <a:ext cx="428625" cy="365125"/>
          </a:xfrm>
        </p:spPr>
        <p:txBody>
          <a:bodyPr/>
          <a:lstStyle>
            <a:lvl1pPr>
              <a:defRPr/>
            </a:lvl1pPr>
          </a:lstStyle>
          <a:p>
            <a:pPr>
              <a:defRPr/>
            </a:pPr>
            <a:fld id="{B406B57A-8C63-452D-8A6E-C7410BF03E0E}" type="slidenum">
              <a:rPr lang="en-US" altLang="es-MX"/>
              <a:pPr>
                <a:defRPr/>
              </a:pPr>
              <a:t>‹Nº›</a:t>
            </a:fld>
            <a:endParaRPr lang="en-US" altLang="es-MX"/>
          </a:p>
        </p:txBody>
      </p:sp>
    </p:spTree>
    <p:extLst>
      <p:ext uri="{BB962C8B-B14F-4D97-AF65-F5344CB8AC3E}">
        <p14:creationId xmlns:p14="http://schemas.microsoft.com/office/powerpoint/2010/main" val="320274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8D27756A-42A0-4D4A-A3EF-9F509891EE62}" type="datetimeFigureOut">
              <a:rPr lang="en-US" altLang="es-MX"/>
              <a:pPr>
                <a:defRPr/>
              </a:pPr>
              <a:t>10/6/2021</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458AFE-696C-45B4-87D5-7D4421BDE984}" type="slidenum">
              <a:rPr lang="en-US" altLang="es-MX"/>
              <a:pPr>
                <a:defRPr/>
              </a:pPr>
              <a:t>‹Nº›</a:t>
            </a:fld>
            <a:endParaRPr lang="en-US" altLang="es-MX"/>
          </a:p>
        </p:txBody>
      </p:sp>
    </p:spTree>
    <p:extLst>
      <p:ext uri="{BB962C8B-B14F-4D97-AF65-F5344CB8AC3E}">
        <p14:creationId xmlns:p14="http://schemas.microsoft.com/office/powerpoint/2010/main" val="3296218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A42D477C-A0CC-4069-94D6-027281FEDE11}" type="datetimeFigureOut">
              <a:rPr lang="en-US" altLang="es-MX"/>
              <a:pPr>
                <a:defRPr/>
              </a:pPr>
              <a:t>10/6/2021</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C7AF17-8B21-4C09-852C-305DF27E474F}" type="slidenum">
              <a:rPr lang="en-US" altLang="es-MX"/>
              <a:pPr>
                <a:defRPr/>
              </a:pPr>
              <a:t>‹Nº›</a:t>
            </a:fld>
            <a:endParaRPr lang="en-US" altLang="es-MX"/>
          </a:p>
        </p:txBody>
      </p:sp>
    </p:spTree>
    <p:extLst>
      <p:ext uri="{BB962C8B-B14F-4D97-AF65-F5344CB8AC3E}">
        <p14:creationId xmlns:p14="http://schemas.microsoft.com/office/powerpoint/2010/main" val="19830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655D8DC6-A8F8-45D7-A27A-57E7052C0E7F}" type="datetimeFigureOut">
              <a:rPr lang="en-US" altLang="es-MX"/>
              <a:pPr>
                <a:defRPr/>
              </a:pPr>
              <a:t>10/6/2021</a:t>
            </a:fld>
            <a:endParaRPr lang="en-US" altLang="es-MX"/>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3EBC8B7-53AB-4806-813F-3BA2FD3F0F62}" type="slidenum">
              <a:rPr lang="en-US" altLang="es-MX"/>
              <a:pPr>
                <a:defRPr/>
              </a:pPr>
              <a:t>‹Nº›</a:t>
            </a:fld>
            <a:endParaRPr lang="en-US" altLang="es-MX"/>
          </a:p>
        </p:txBody>
      </p:sp>
    </p:spTree>
    <p:extLst>
      <p:ext uri="{BB962C8B-B14F-4D97-AF65-F5344CB8AC3E}">
        <p14:creationId xmlns:p14="http://schemas.microsoft.com/office/powerpoint/2010/main" val="194874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82D578E8-6ABD-41CD-9936-4840A5783028}" type="datetimeFigureOut">
              <a:rPr lang="en-US" altLang="es-MX"/>
              <a:pPr>
                <a:defRPr/>
              </a:pPr>
              <a:t>10/6/2021</a:t>
            </a:fld>
            <a:endParaRPr lang="en-US" altLang="es-MX"/>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79E2B9-4553-4597-8340-79F160B9CECB}" type="slidenum">
              <a:rPr lang="en-US" altLang="es-MX"/>
              <a:pPr>
                <a:defRPr/>
              </a:pPr>
              <a:t>‹Nº›</a:t>
            </a:fld>
            <a:endParaRPr lang="en-US" altLang="es-MX"/>
          </a:p>
        </p:txBody>
      </p:sp>
    </p:spTree>
    <p:extLst>
      <p:ext uri="{BB962C8B-B14F-4D97-AF65-F5344CB8AC3E}">
        <p14:creationId xmlns:p14="http://schemas.microsoft.com/office/powerpoint/2010/main" val="1793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6E1969-5C69-4174-8BD0-FB4595DD3277}" type="datetimeFigureOut">
              <a:rPr lang="en-US" altLang="es-MX"/>
              <a:pPr>
                <a:defRPr/>
              </a:pPr>
              <a:t>10/6/2021</a:t>
            </a:fld>
            <a:endParaRPr lang="en-US" altLang="es-MX"/>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2EE54C-3C23-490B-A01B-3DDCA405F77A}" type="slidenum">
              <a:rPr lang="en-US" altLang="es-MX"/>
              <a:pPr>
                <a:defRPr/>
              </a:pPr>
              <a:t>‹Nº›</a:t>
            </a:fld>
            <a:endParaRPr lang="en-US" altLang="es-MX"/>
          </a:p>
        </p:txBody>
      </p:sp>
    </p:spTree>
    <p:extLst>
      <p:ext uri="{BB962C8B-B14F-4D97-AF65-F5344CB8AC3E}">
        <p14:creationId xmlns:p14="http://schemas.microsoft.com/office/powerpoint/2010/main" val="248657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D58ACA1F-CC3B-4F52-B81A-8C9F4142FCAE}" type="datetimeFigureOut">
              <a:rPr lang="en-US" altLang="es-MX"/>
              <a:pPr>
                <a:defRPr/>
              </a:pPr>
              <a:t>10/6/2021</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B5829DE-905B-4BE3-A9D0-844E7B7CE37E}" type="slidenum">
              <a:rPr lang="en-US" altLang="es-MX"/>
              <a:pPr>
                <a:defRPr/>
              </a:pPr>
              <a:t>‹Nº›</a:t>
            </a:fld>
            <a:endParaRPr lang="en-US" altLang="es-MX"/>
          </a:p>
        </p:txBody>
      </p:sp>
    </p:spTree>
    <p:extLst>
      <p:ext uri="{BB962C8B-B14F-4D97-AF65-F5344CB8AC3E}">
        <p14:creationId xmlns:p14="http://schemas.microsoft.com/office/powerpoint/2010/main" val="30219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FA0F0EB3-80E3-48F6-8845-6596B0247C9E}" type="datetimeFigureOut">
              <a:rPr lang="en-US" altLang="es-MX"/>
              <a:pPr>
                <a:defRPr/>
              </a:pPr>
              <a:t>10/6/2021</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1A80DD-51B9-445F-A71D-2AFAB9C1270C}" type="slidenum">
              <a:rPr lang="en-US" altLang="es-MX"/>
              <a:pPr>
                <a:defRPr/>
              </a:pPr>
              <a:t>‹Nº›</a:t>
            </a:fld>
            <a:endParaRPr lang="en-US" altLang="es-MX"/>
          </a:p>
        </p:txBody>
      </p:sp>
    </p:spTree>
    <p:extLst>
      <p:ext uri="{BB962C8B-B14F-4D97-AF65-F5344CB8AC3E}">
        <p14:creationId xmlns:p14="http://schemas.microsoft.com/office/powerpoint/2010/main" val="339074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13"/>
          <p:cNvGrpSpPr>
            <a:grpSpLocks/>
          </p:cNvGrpSpPr>
          <p:nvPr/>
        </p:nvGrpSpPr>
        <p:grpSpPr bwMode="auto">
          <a:xfrm>
            <a:off x="0" y="0"/>
            <a:ext cx="2132013" cy="6858000"/>
            <a:chOff x="0" y="0"/>
            <a:chExt cx="2132013" cy="6858001"/>
          </a:xfrm>
        </p:grpSpPr>
        <p:sp>
          <p:nvSpPr>
            <p:cNvPr id="1032" name="Freeform 6"/>
            <p:cNvSpPr>
              <a:spLocks/>
            </p:cNvSpPr>
            <p:nvPr/>
          </p:nvSpPr>
          <p:spPr bwMode="auto">
            <a:xfrm>
              <a:off x="0" y="0"/>
              <a:ext cx="1073150" cy="5291138"/>
            </a:xfrm>
            <a:custGeom>
              <a:avLst/>
              <a:gdLst>
                <a:gd name="T0" fmla="*/ 0 w 676"/>
                <a:gd name="T1" fmla="*/ 2147483646 h 3333"/>
                <a:gd name="T2" fmla="*/ 0 w 676"/>
                <a:gd name="T3" fmla="*/ 2147483646 h 3333"/>
                <a:gd name="T4" fmla="*/ 2147483646 w 676"/>
                <a:gd name="T5" fmla="*/ 2147483646 h 3333"/>
                <a:gd name="T6" fmla="*/ 2147483646 w 676"/>
                <a:gd name="T7" fmla="*/ 0 h 3333"/>
                <a:gd name="T8" fmla="*/ 2147483646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 name="Freeform 7"/>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a:t>Haga clic para modificar el estilo de título del patrón</a:t>
            </a:r>
            <a:endParaRPr lang="en-US" altLang="es-MX"/>
          </a:p>
        </p:txBody>
      </p:sp>
      <p:sp>
        <p:nvSpPr>
          <p:cNvPr id="1028" name="Text Placeholder 2"/>
          <p:cNvSpPr>
            <a:spLocks noGrp="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n-US" altLang="es-MX"/>
          </a:p>
        </p:txBody>
      </p:sp>
      <p:sp>
        <p:nvSpPr>
          <p:cNvPr id="4" name="Date Placeholder 3"/>
          <p:cNvSpPr>
            <a:spLocks noGrp="1"/>
          </p:cNvSpPr>
          <p:nvPr>
            <p:ph type="dt" sz="half" idx="2"/>
          </p:nvPr>
        </p:nvSpPr>
        <p:spPr>
          <a:xfrm>
            <a:off x="7358063" y="6116638"/>
            <a:ext cx="858837" cy="365125"/>
          </a:xfrm>
          <a:prstGeom prst="rect">
            <a:avLst/>
          </a:prstGeom>
        </p:spPr>
        <p:txBody>
          <a:bodyPr vert="horz" wrap="square" lIns="91440" tIns="45720" rIns="91440" bIns="45720" numCol="1" anchor="ctr" anchorCtr="0" compatLnSpc="1">
            <a:prstTxWarp prst="textNoShape">
              <a:avLst/>
            </a:prstTxWarp>
          </a:bodyPr>
          <a:lstStyle>
            <a:lvl1pPr algn="r">
              <a:defRPr sz="1000">
                <a:latin typeface="Corbel" panose="020B0503020204020204" pitchFamily="34" charset="0"/>
              </a:defRPr>
            </a:lvl1pPr>
          </a:lstStyle>
          <a:p>
            <a:pPr>
              <a:defRPr/>
            </a:pPr>
            <a:fld id="{5E5FEF9A-B4D0-419D-BFD8-4582FAB431F3}" type="datetimeFigureOut">
              <a:rPr lang="en-US" altLang="es-MX"/>
              <a:pPr>
                <a:defRPr/>
              </a:pPr>
              <a:t>10/6/2021</a:t>
            </a:fld>
            <a:endParaRPr lang="en-US" altLang="es-MX"/>
          </a:p>
        </p:txBody>
      </p:sp>
      <p:sp>
        <p:nvSpPr>
          <p:cNvPr id="5" name="Footer Placeholder 4"/>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a:defRPr sz="1000" b="0" i="0">
                <a:solidFill>
                  <a:schemeClr val="tx1"/>
                </a:solidFill>
                <a:effectLst/>
                <a:latin typeface="+mn-lt"/>
                <a:ea typeface="+mn-ea"/>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8274050" y="6116638"/>
            <a:ext cx="412750" cy="365125"/>
          </a:xfrm>
          <a:prstGeom prst="rect">
            <a:avLst/>
          </a:prstGeom>
        </p:spPr>
        <p:txBody>
          <a:bodyPr vert="horz" wrap="square" lIns="91440" tIns="45720" rIns="91440" bIns="45720" numCol="1" anchor="ctr" anchorCtr="0" compatLnSpc="1">
            <a:prstTxWarp prst="textNoShape">
              <a:avLst/>
            </a:prstTxWarp>
          </a:bodyPr>
          <a:lstStyle>
            <a:lvl1pPr algn="r">
              <a:defRPr sz="1000">
                <a:latin typeface="Corbel" panose="020B0503020204020204" pitchFamily="34" charset="0"/>
              </a:defRPr>
            </a:lvl1pPr>
          </a:lstStyle>
          <a:p>
            <a:pPr>
              <a:defRPr/>
            </a:pPr>
            <a:fld id="{C7415700-BC56-435F-9AAE-8405F0BD88A3}" type="slidenum">
              <a:rPr lang="en-US" altLang="es-MX"/>
              <a:pPr>
                <a:defRPr/>
              </a:pPr>
              <a:t>‹Nº›</a:t>
            </a:fld>
            <a:endParaRPr lang="en-US" altLang="es-MX"/>
          </a:p>
        </p:txBody>
      </p:sp>
    </p:spTree>
  </p:cSld>
  <p:clrMap bg1="lt1" tx1="dk1" bg2="lt2" tx2="dk2" accent1="accent1" accent2="accent2" accent3="accent3" accent4="accent4" accent5="accent5" accent6="accent6" hlink="hlink" folHlink="folHlink"/>
  <p:sldLayoutIdLst>
    <p:sldLayoutId id="2147486602" r:id="rId1"/>
    <p:sldLayoutId id="2147486603" r:id="rId2"/>
    <p:sldLayoutId id="2147486589" r:id="rId3"/>
    <p:sldLayoutId id="2147486590" r:id="rId4"/>
    <p:sldLayoutId id="2147486591" r:id="rId5"/>
    <p:sldLayoutId id="2147486592" r:id="rId6"/>
    <p:sldLayoutId id="2147486593" r:id="rId7"/>
    <p:sldLayoutId id="2147486594" r:id="rId8"/>
    <p:sldLayoutId id="2147486595" r:id="rId9"/>
    <p:sldLayoutId id="2147486596" r:id="rId10"/>
    <p:sldLayoutId id="2147486597" r:id="rId11"/>
    <p:sldLayoutId id="2147486604" r:id="rId12"/>
    <p:sldLayoutId id="2147486598" r:id="rId13"/>
    <p:sldLayoutId id="2147486605" r:id="rId14"/>
    <p:sldLayoutId id="2147486599" r:id="rId15"/>
    <p:sldLayoutId id="2147486600" r:id="rId16"/>
    <p:sldLayoutId id="2147486601" r:id="rId17"/>
  </p:sldLayoutIdLst>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S PGothic" panose="020B0600070205080204" pitchFamily="34" charset="-128"/>
          <a:cs typeface="MS PGothic" charset="0"/>
        </a:defRPr>
      </a:lvl1pPr>
      <a:lvl2pPr algn="ctr" defTabSz="457200" rtl="0" eaLnBrk="1" fontAlgn="base" hangingPunct="1">
        <a:spcBef>
          <a:spcPct val="0"/>
        </a:spcBef>
        <a:spcAft>
          <a:spcPct val="0"/>
        </a:spcAft>
        <a:defRPr sz="4000">
          <a:solidFill>
            <a:schemeClr val="tx1"/>
          </a:solidFill>
          <a:latin typeface="Corbel" panose="020B0503020204020204" pitchFamily="34" charset="0"/>
          <a:ea typeface="MS PGothic" panose="020B0600070205080204" pitchFamily="34" charset="-128"/>
          <a:cs typeface="MS PGothic"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ea typeface="MS PGothic" panose="020B0600070205080204" pitchFamily="34" charset="-128"/>
          <a:cs typeface="MS PGothic"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ea typeface="MS PGothic" panose="020B0600070205080204" pitchFamily="34" charset="-128"/>
          <a:cs typeface="MS PGothic"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ea typeface="MS PGothic" panose="020B0600070205080204" pitchFamily="34" charset="-128"/>
          <a:cs typeface="MS PGothic"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8D1515"/>
        </a:buClr>
        <a:buSzPct val="145000"/>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1pPr>
      <a:lvl2pPr marL="742950" indent="-285750" algn="l" defTabSz="457200" rtl="0" eaLnBrk="1" fontAlgn="base" hangingPunct="1">
        <a:spcBef>
          <a:spcPct val="20000"/>
        </a:spcBef>
        <a:spcAft>
          <a:spcPts val="600"/>
        </a:spcAft>
        <a:buClr>
          <a:srgbClr val="8D1515"/>
        </a:buClr>
        <a:buSzPct val="145000"/>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2pPr>
      <a:lvl3pPr marL="1200150" indent="-285750" algn="l" defTabSz="457200" rtl="0" eaLnBrk="1" fontAlgn="base" hangingPunct="1">
        <a:spcBef>
          <a:spcPct val="20000"/>
        </a:spcBef>
        <a:spcAft>
          <a:spcPts val="600"/>
        </a:spcAft>
        <a:buClr>
          <a:srgbClr val="8D1515"/>
        </a:buClr>
        <a:buSzPct val="145000"/>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3pPr>
      <a:lvl4pPr marL="1543050" indent="-171450" algn="l" defTabSz="457200" rtl="0" eaLnBrk="1" fontAlgn="base" hangingPunct="1">
        <a:spcBef>
          <a:spcPct val="20000"/>
        </a:spcBef>
        <a:spcAft>
          <a:spcPts val="600"/>
        </a:spcAft>
        <a:buClr>
          <a:srgbClr val="8D1515"/>
        </a:buClr>
        <a:buSzPct val="145000"/>
        <a:buFont typeface="Arial" panose="020B0604020202020204" pitchFamily="34" charset="0"/>
        <a:buChar char="•"/>
        <a:defRPr sz="1600" kern="1200">
          <a:solidFill>
            <a:schemeClr val="tx1"/>
          </a:solidFill>
          <a:latin typeface="+mn-lt"/>
          <a:ea typeface="MS PGothic" panose="020B0600070205080204" pitchFamily="34" charset="-128"/>
          <a:cs typeface="MS PGothic" charset="0"/>
        </a:defRPr>
      </a:lvl4pPr>
      <a:lvl5pPr marL="2000250" indent="-171450" algn="l" defTabSz="457200" rtl="0" eaLnBrk="1" fontAlgn="base" hangingPunct="1">
        <a:spcBef>
          <a:spcPct val="20000"/>
        </a:spcBef>
        <a:spcAft>
          <a:spcPts val="600"/>
        </a:spcAft>
        <a:buClr>
          <a:srgbClr val="8D1515"/>
        </a:buClr>
        <a:buSzPct val="145000"/>
        <a:buFont typeface="Arial" panose="020B0604020202020204" pitchFamily="34" charset="0"/>
        <a:buChar char="•"/>
        <a:defRPr sz="14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hyperlink" Target="https://www.facebook.com/icaicoahuila/?__cft__%5b0%5d=AZV1UVQDhW0tnNBlO3dKLLer3exSW2gVy-T7C-WJvBB9VXlvkLt1Be6BpjArxPq2r-R78Z7hTJdPcVal0fLEiYnrNehC30HgoB63JkYyZ2FZ72T4IdI2QySylRJQMWR4Tb2hj-E-wnX2ha9QHcdJkCqP&amp;__tn__=kK-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Text Box 6"/>
          <p:cNvSpPr txBox="1">
            <a:spLocks noChangeArrowheads="1"/>
          </p:cNvSpPr>
          <p:nvPr/>
        </p:nvSpPr>
        <p:spPr bwMode="auto">
          <a:xfrm>
            <a:off x="-1588" y="5368925"/>
            <a:ext cx="9145588" cy="1092607"/>
          </a:xfrm>
          <a:prstGeom prst="rect">
            <a:avLst/>
          </a:prstGeom>
          <a:noFill/>
          <a:ln>
            <a:noFill/>
          </a:ln>
        </p:spPr>
        <p:txBody>
          <a:bodyPr>
            <a:spAutoFit/>
          </a:bodyPr>
          <a:lstStyle>
            <a:lvl1pPr>
              <a:defRPr sz="2400">
                <a:solidFill>
                  <a:schemeClr val="tx1"/>
                </a:solidFill>
                <a:latin typeface="Century Gothic" panose="020B0502020202020204" pitchFamily="34" charset="0"/>
                <a:ea typeface="MS PGothic" panose="020B0600070205080204" pitchFamily="34" charset="-128"/>
              </a:defRPr>
            </a:lvl1pPr>
            <a:lvl2pPr marL="742950" indent="-285750">
              <a:defRPr sz="2400">
                <a:solidFill>
                  <a:schemeClr val="tx1"/>
                </a:solidFill>
                <a:latin typeface="Century Gothic" panose="020B0502020202020204" pitchFamily="34" charset="0"/>
                <a:ea typeface="MS PGothic" panose="020B0600070205080204" pitchFamily="34" charset="-128"/>
              </a:defRPr>
            </a:lvl2pPr>
            <a:lvl3pPr marL="1143000" indent="-228600">
              <a:defRPr sz="2400">
                <a:solidFill>
                  <a:schemeClr val="tx1"/>
                </a:solidFill>
                <a:latin typeface="Century Gothic" panose="020B0502020202020204" pitchFamily="34" charset="0"/>
                <a:ea typeface="MS PGothic" panose="020B0600070205080204" pitchFamily="34" charset="-128"/>
              </a:defRPr>
            </a:lvl3pPr>
            <a:lvl4pPr marL="1600200" indent="-228600">
              <a:defRPr sz="2400">
                <a:solidFill>
                  <a:schemeClr val="tx1"/>
                </a:solidFill>
                <a:latin typeface="Century Gothic" panose="020B0502020202020204" pitchFamily="34" charset="0"/>
                <a:ea typeface="MS PGothic" panose="020B0600070205080204" pitchFamily="34" charset="-128"/>
              </a:defRPr>
            </a:lvl4pPr>
            <a:lvl5pPr marL="2057400" indent="-228600">
              <a:defRPr sz="2400">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spcBef>
                <a:spcPct val="50000"/>
              </a:spcBef>
              <a:defRPr/>
            </a:pPr>
            <a:r>
              <a:rPr lang="es-MX" altLang="es-MX" sz="2600" b="1" dirty="0">
                <a:effectLst>
                  <a:outerShdw blurRad="38100" dist="38100" dir="2700000" algn="tl">
                    <a:srgbClr val="C0C0C0"/>
                  </a:outerShdw>
                </a:effectLst>
              </a:rPr>
              <a:t>Agosto 2021</a:t>
            </a:r>
          </a:p>
          <a:p>
            <a:pPr algn="ctr" eaLnBrk="1" hangingPunct="1">
              <a:spcBef>
                <a:spcPct val="50000"/>
              </a:spcBef>
              <a:defRPr/>
            </a:pPr>
            <a:r>
              <a:rPr lang="es-MX" altLang="es-MX" sz="2600" b="1" dirty="0">
                <a:effectLst>
                  <a:outerShdw blurRad="38100" dist="38100" dir="2700000" algn="tl">
                    <a:srgbClr val="C0C0C0"/>
                  </a:outerShdw>
                </a:effectLst>
              </a:rPr>
              <a:t>Agenda del mes</a:t>
            </a:r>
          </a:p>
        </p:txBody>
      </p:sp>
      <p:grpSp>
        <p:nvGrpSpPr>
          <p:cNvPr id="7171" name="Group 33"/>
          <p:cNvGrpSpPr>
            <a:grpSpLocks/>
          </p:cNvGrpSpPr>
          <p:nvPr/>
        </p:nvGrpSpPr>
        <p:grpSpPr bwMode="auto">
          <a:xfrm>
            <a:off x="7175500" y="5300663"/>
            <a:ext cx="911225" cy="1008062"/>
            <a:chOff x="2472" y="3203"/>
            <a:chExt cx="574" cy="635"/>
          </a:xfrm>
        </p:grpSpPr>
        <p:sp>
          <p:nvSpPr>
            <p:cNvPr id="2" name="Oval 32"/>
            <p:cNvSpPr>
              <a:spLocks noChangeArrowheads="1"/>
            </p:cNvSpPr>
            <p:nvPr/>
          </p:nvSpPr>
          <p:spPr bwMode="auto">
            <a:xfrm>
              <a:off x="2635" y="3267"/>
              <a:ext cx="227" cy="317"/>
            </a:xfrm>
            <a:prstGeom prst="ellipse">
              <a:avLst/>
            </a:prstGeom>
            <a:solidFill>
              <a:schemeClr val="bg1"/>
            </a:solidFill>
            <a:ln w="9525">
              <a:solidFill>
                <a:schemeClr val="bg1"/>
              </a:solidFill>
              <a:round/>
              <a:headEnd/>
              <a:tailEnd/>
            </a:ln>
            <a:effectLst>
              <a:outerShdw blurRad="63500" dist="63500" dir="3187806" algn="ctr" rotWithShape="0">
                <a:schemeClr val="bg1">
                  <a:alpha val="74998"/>
                </a:schemeClr>
              </a:outerShdw>
            </a:effectLst>
          </p:spPr>
          <p:txBody>
            <a:bodyPr wrap="none" anchor="ctr"/>
            <a:lstStyle/>
            <a:p>
              <a:pPr eaLnBrk="1" hangingPunct="1">
                <a:defRPr/>
              </a:pPr>
              <a:endParaRPr lang="en-US" dirty="0">
                <a:latin typeface="Century Gothic" charset="0"/>
                <a:ea typeface="ＭＳ Ｐゴシック" charset="0"/>
                <a:cs typeface="Arial" charset="0"/>
              </a:endParaRPr>
            </a:p>
          </p:txBody>
        </p:sp>
        <p:pic>
          <p:nvPicPr>
            <p:cNvPr id="3" name="Picture 29" descr="portadadp"/>
            <p:cNvPicPr>
              <a:picLocks noChangeAspect="1" noChangeArrowheads="1"/>
            </p:cNvPicPr>
            <p:nvPr/>
          </p:nvPicPr>
          <p:blipFill>
            <a:blip r:embed="rId3">
              <a:clrChange>
                <a:clrFrom>
                  <a:srgbClr val="FFFFFF"/>
                </a:clrFrom>
                <a:clrTo>
                  <a:srgbClr val="FFFFFF">
                    <a:alpha val="0"/>
                  </a:srgbClr>
                </a:clrTo>
              </a:clrChange>
            </a:blip>
            <a:srcRect l="7083" r="81094" b="83206"/>
            <a:stretch>
              <a:fillRect/>
            </a:stretch>
          </p:blipFill>
          <p:spPr bwMode="auto">
            <a:xfrm>
              <a:off x="2472" y="3203"/>
              <a:ext cx="574" cy="635"/>
            </a:xfrm>
            <a:prstGeom prst="rect">
              <a:avLst/>
            </a:prstGeom>
            <a:noFill/>
            <a:ln>
              <a:noFill/>
            </a:ln>
            <a:effectLst>
              <a:outerShdw blurRad="63500" dist="63500" dir="3187806" algn="ctr" rotWithShape="0">
                <a:schemeClr val="bg1">
                  <a:alpha val="74998"/>
                </a:schemeClr>
              </a:outerShdw>
            </a:effectLst>
          </p:spPr>
        </p:pic>
      </p:grpSp>
      <p:sp>
        <p:nvSpPr>
          <p:cNvPr id="7172" name="AutoShape 19" descr="https://scontent-dfw1-1.xx.fbcdn.net/hphotos-xfp1/v/t1.0-9/p180x540/10984605_10153264678219570_1307738791735439166_n.jpg?oh=9f2d0ca2bc36746470fd49be66c14c6f&amp;oe=55F890B3"/>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endParaRPr lang="es-MX" altLang="es-MX"/>
          </a:p>
        </p:txBody>
      </p:sp>
      <p:pic>
        <p:nvPicPr>
          <p:cNvPr id="7" name="Imagen 6" descr="Un grupo de personas con traje formal&#10;&#10;Descripción generada automáticamente">
            <a:extLst>
              <a:ext uri="{FF2B5EF4-FFF2-40B4-BE49-F238E27FC236}">
                <a16:creationId xmlns:a16="http://schemas.microsoft.com/office/drawing/2014/main" id="{967AE552-0CE0-4BCB-9424-07D65700A11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9944"/>
          <a:stretch/>
        </p:blipFill>
        <p:spPr>
          <a:xfrm>
            <a:off x="971600" y="2228591"/>
            <a:ext cx="3749977" cy="2249986"/>
          </a:xfrm>
          <a:prstGeom prst="rect">
            <a:avLst/>
          </a:prstGeom>
        </p:spPr>
      </p:pic>
      <p:pic>
        <p:nvPicPr>
          <p:cNvPr id="10" name="Imagen 9" descr="Imagen que contiene Interfaz de usuario gráfica&#10;&#10;Descripción generada automáticamente">
            <a:extLst>
              <a:ext uri="{FF2B5EF4-FFF2-40B4-BE49-F238E27FC236}">
                <a16:creationId xmlns:a16="http://schemas.microsoft.com/office/drawing/2014/main" id="{D0783CD6-2718-45A6-B678-383E8DAD32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04048" y="2230966"/>
            <a:ext cx="3768726" cy="2249986"/>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5148263" y="188913"/>
            <a:ext cx="37798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s-MX" altLang="es-MX" sz="2000" dirty="0"/>
              <a:t>Actividades agosto  2021</a:t>
            </a:r>
          </a:p>
        </p:txBody>
      </p:sp>
      <p:sp>
        <p:nvSpPr>
          <p:cNvPr id="9219" name="AutoShape 9"/>
          <p:cNvSpPr>
            <a:spLocks noChangeArrowheads="1"/>
          </p:cNvSpPr>
          <p:nvPr/>
        </p:nvSpPr>
        <p:spPr bwMode="auto">
          <a:xfrm>
            <a:off x="1006525" y="1988840"/>
            <a:ext cx="7921575" cy="1657549"/>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ES" sz="1600" b="1" dirty="0"/>
              <a:t>Lunes 2 de agosto</a:t>
            </a:r>
          </a:p>
          <a:p>
            <a:r>
              <a:rPr lang="es-ES" sz="1600" dirty="0"/>
              <a:t>En el programa “El Poder de la Transparencia” Gustavo Zavala </a:t>
            </a:r>
            <a:r>
              <a:rPr lang="es-ES" sz="1600" dirty="0" err="1"/>
              <a:t>Slehiman</a:t>
            </a:r>
            <a:r>
              <a:rPr lang="es-ES" sz="1600" dirty="0"/>
              <a:t>, Director de Capacitación y Cultura de la Transparencia del </a:t>
            </a:r>
          </a:p>
          <a:p>
            <a:r>
              <a:rPr lang="es-ES" sz="1600" dirty="0">
                <a:hlinkClick r:id="rId2">
                  <a:extLst>
                    <a:ext uri="{A12FA001-AC4F-418D-AE19-62706E023703}">
                      <ahyp:hlinkClr xmlns:ahyp="http://schemas.microsoft.com/office/drawing/2018/hyperlinkcolor" val="tx"/>
                    </a:ext>
                  </a:extLst>
                </a:hlinkClick>
              </a:rPr>
              <a:t>ICAI</a:t>
            </a:r>
            <a:r>
              <a:rPr lang="es-ES" sz="1600" dirty="0"/>
              <a:t> habló sobre las actividades que realiza su área.</a:t>
            </a:r>
          </a:p>
          <a:p>
            <a:endParaRPr lang="es-MX" altLang="es-MX" sz="1600" dirty="0">
              <a:ea typeface="Calibri" panose="020F0502020204030204" pitchFamily="34" charset="0"/>
              <a:cs typeface="Times New Roman" panose="02020603050405020304" pitchFamily="18" charset="0"/>
            </a:endParaRPr>
          </a:p>
        </p:txBody>
      </p:sp>
      <p:sp>
        <p:nvSpPr>
          <p:cNvPr id="4" name="AutoShape 9"/>
          <p:cNvSpPr>
            <a:spLocks noChangeArrowheads="1"/>
          </p:cNvSpPr>
          <p:nvPr/>
        </p:nvSpPr>
        <p:spPr bwMode="auto">
          <a:xfrm>
            <a:off x="1006525" y="4217431"/>
            <a:ext cx="7921575" cy="1657549"/>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altLang="es-MX" sz="1600" b="1" dirty="0"/>
              <a:t>Lunes 9 de agosto</a:t>
            </a:r>
            <a:endParaRPr lang="es-MX" sz="1600" dirty="0"/>
          </a:p>
          <a:p>
            <a:r>
              <a:rPr lang="es-MX" sz="1600" dirty="0"/>
              <a:t>En el “El Poder de la Transparencia”, </a:t>
            </a:r>
            <a:r>
              <a:rPr lang="es-MX" sz="1600" dirty="0" err="1"/>
              <a:t>Jafia</a:t>
            </a:r>
            <a:r>
              <a:rPr lang="es-MX" sz="1600" dirty="0"/>
              <a:t> Pacheco Valtierra, abogada, habló de temas como el papel de las mujeres, la abogacía y la transparencia.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6"/>
          <p:cNvSpPr txBox="1">
            <a:spLocks noChangeArrowheads="1"/>
          </p:cNvSpPr>
          <p:nvPr/>
        </p:nvSpPr>
        <p:spPr bwMode="auto">
          <a:xfrm>
            <a:off x="5148263" y="188913"/>
            <a:ext cx="37798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s-MX" altLang="es-MX" sz="2000" dirty="0"/>
              <a:t>Actividades agosto 2021</a:t>
            </a:r>
          </a:p>
        </p:txBody>
      </p:sp>
      <p:sp>
        <p:nvSpPr>
          <p:cNvPr id="4" name="AutoShape 9"/>
          <p:cNvSpPr>
            <a:spLocks noChangeArrowheads="1"/>
          </p:cNvSpPr>
          <p:nvPr/>
        </p:nvSpPr>
        <p:spPr bwMode="auto">
          <a:xfrm>
            <a:off x="899592" y="2276872"/>
            <a:ext cx="7921625" cy="1656184"/>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altLang="es-MX" sz="1600" b="1" dirty="0">
                <a:ea typeface="Calibri" panose="020F0502020204030204" pitchFamily="34" charset="0"/>
                <a:cs typeface="Times New Roman" panose="02020603050405020304" pitchFamily="18" charset="0"/>
              </a:rPr>
              <a:t>Martes 10 de agosto</a:t>
            </a:r>
          </a:p>
          <a:p>
            <a:r>
              <a:rPr lang="es-MX" altLang="es-MX" sz="1600" dirty="0">
                <a:ea typeface="Calibri" panose="020F0502020204030204" pitchFamily="34" charset="0"/>
                <a:cs typeface="Times New Roman" panose="02020603050405020304" pitchFamily="18" charset="0"/>
              </a:rPr>
              <a:t>Mónica Canseco, Jefa del Departamento de Seguimiento de Datos Personales del ICAI, impartió una capacitación sobre el Sistema de Gestión de Datos Personales y Documentos de Seguridad a personal de Aguas de Saltillo, de la </a:t>
            </a:r>
            <a:r>
              <a:rPr lang="es-MX" altLang="es-MX" sz="1600" dirty="0" err="1">
                <a:ea typeface="Calibri" panose="020F0502020204030204" pitchFamily="34" charset="0"/>
                <a:cs typeface="Times New Roman" panose="02020603050405020304" pitchFamily="18" charset="0"/>
              </a:rPr>
              <a:t>Pronnif</a:t>
            </a:r>
            <a:r>
              <a:rPr lang="es-MX" altLang="es-MX" sz="1600" dirty="0">
                <a:ea typeface="Calibri" panose="020F0502020204030204" pitchFamily="34" charset="0"/>
                <a:cs typeface="Times New Roman" panose="02020603050405020304" pitchFamily="18" charset="0"/>
              </a:rPr>
              <a:t> Procuraduría para Niños, Niñas y la Familia y del municipio de Progreso, Coahuila.</a:t>
            </a:r>
          </a:p>
        </p:txBody>
      </p:sp>
      <p:sp>
        <p:nvSpPr>
          <p:cNvPr id="5" name="AutoShape 9"/>
          <p:cNvSpPr>
            <a:spLocks noChangeArrowheads="1"/>
          </p:cNvSpPr>
          <p:nvPr/>
        </p:nvSpPr>
        <p:spPr bwMode="auto">
          <a:xfrm>
            <a:off x="899592" y="4291731"/>
            <a:ext cx="7993583" cy="1585541"/>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endParaRPr lang="es-MX" altLang="es-MX" sz="1600" b="1" dirty="0"/>
          </a:p>
          <a:p>
            <a:r>
              <a:rPr lang="es-MX" sz="1600" b="1" dirty="0"/>
              <a:t>Martes 10 de agosto</a:t>
            </a:r>
          </a:p>
          <a:p>
            <a:r>
              <a:rPr lang="es-MX" sz="1600" dirty="0"/>
              <a:t>Se amplió el plazo para el registro de trabajos para el Premio de Innovación y Buenas Practicas en la protección de datos personales, la nueva fecha será el día 2 de septiembre 2021.</a:t>
            </a:r>
          </a:p>
          <a:p>
            <a:br>
              <a:rPr lang="es-MX" sz="1600" dirty="0"/>
            </a:br>
            <a:r>
              <a:rPr lang="es-MX" altLang="es-MX" sz="1600" dirty="0">
                <a:ea typeface="Calibri" panose="020F0502020204030204" pitchFamily="34" charset="0"/>
                <a:cs typeface="Times New Roman" panose="02020603050405020304"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p:cNvSpPr txBox="1">
            <a:spLocks noChangeArrowheads="1"/>
          </p:cNvSpPr>
          <p:nvPr/>
        </p:nvSpPr>
        <p:spPr bwMode="auto">
          <a:xfrm>
            <a:off x="5148263" y="188913"/>
            <a:ext cx="37798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s-MX" altLang="es-MX" sz="2000" dirty="0"/>
              <a:t>Actividades agosto 2021</a:t>
            </a:r>
          </a:p>
        </p:txBody>
      </p:sp>
      <p:sp>
        <p:nvSpPr>
          <p:cNvPr id="11267" name="AutoShape 9"/>
          <p:cNvSpPr>
            <a:spLocks noChangeArrowheads="1"/>
          </p:cNvSpPr>
          <p:nvPr/>
        </p:nvSpPr>
        <p:spPr bwMode="auto">
          <a:xfrm>
            <a:off x="978371" y="1700808"/>
            <a:ext cx="7921625" cy="1944216"/>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Miércoles 11 de agosto</a:t>
            </a:r>
          </a:p>
          <a:p>
            <a:r>
              <a:rPr lang="es-MX" sz="1600" dirty="0"/>
              <a:t>El Comisionado Presidente del ICAI, Luis González Briseño sostuvo una reunión de coordinación con la Comisionada Presidenta del INAI, Blanca Lilia Ibarra; el Comisionado Francisco Javier Acuña y la Directora de la Academia Interamericana de Derechos Humanos, Irene </a:t>
            </a:r>
            <a:r>
              <a:rPr lang="es-MX" sz="1600" dirty="0" err="1"/>
              <a:t>Spigno</a:t>
            </a:r>
            <a:r>
              <a:rPr lang="es-MX" sz="1600" dirty="0"/>
              <a:t> para trabajar en conjunto por la justicia abierta y las sentencias transparentes.</a:t>
            </a:r>
          </a:p>
          <a:p>
            <a:r>
              <a:rPr lang="es-MX" sz="1600" dirty="0"/>
              <a:t>.</a:t>
            </a:r>
            <a:endParaRPr lang="es-MX" altLang="es-MX" sz="1600" dirty="0">
              <a:ea typeface="Calibri" panose="020F0502020204030204" pitchFamily="34" charset="0"/>
              <a:cs typeface="Times New Roman" panose="02020603050405020304" pitchFamily="18" charset="0"/>
            </a:endParaRPr>
          </a:p>
        </p:txBody>
      </p:sp>
      <p:sp>
        <p:nvSpPr>
          <p:cNvPr id="11268" name="AutoShape 9"/>
          <p:cNvSpPr>
            <a:spLocks noChangeArrowheads="1"/>
          </p:cNvSpPr>
          <p:nvPr/>
        </p:nvSpPr>
        <p:spPr bwMode="auto">
          <a:xfrm>
            <a:off x="978371" y="4077072"/>
            <a:ext cx="8030021" cy="1368152"/>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just"/>
            <a:r>
              <a:rPr lang="es-MX" altLang="es-MX" sz="1600" b="1" dirty="0"/>
              <a:t> </a:t>
            </a:r>
          </a:p>
          <a:p>
            <a:r>
              <a:rPr lang="es-MX" sz="1600" b="1" dirty="0"/>
              <a:t>Lunes 16 de agosto</a:t>
            </a:r>
          </a:p>
          <a:p>
            <a:r>
              <a:rPr lang="es-MX" sz="1600" dirty="0"/>
              <a:t>El Secretario de Gobierno, Fernando de las Fuentes sostuvo una reunión de trabajo con autoridades del ICAI en la que hablaron de continuar con el trabajo en conjunto y dar cumplimiento a las obligaciones en materia de transparencia que dicta la Ley de Acceso a la Información Pública.</a:t>
            </a:r>
          </a:p>
          <a:p>
            <a:endParaRPr lang="es-MX" altLang="es-MX" sz="1600" dirty="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6"/>
          <p:cNvSpPr txBox="1">
            <a:spLocks noChangeArrowheads="1"/>
          </p:cNvSpPr>
          <p:nvPr/>
        </p:nvSpPr>
        <p:spPr bwMode="auto">
          <a:xfrm>
            <a:off x="5148263" y="188913"/>
            <a:ext cx="37798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s-MX" altLang="es-MX" sz="2000" dirty="0"/>
              <a:t>Actividades agosto 2021</a:t>
            </a:r>
          </a:p>
        </p:txBody>
      </p:sp>
      <p:sp>
        <p:nvSpPr>
          <p:cNvPr id="12293" name="AutoShape 9"/>
          <p:cNvSpPr>
            <a:spLocks noChangeArrowheads="1"/>
          </p:cNvSpPr>
          <p:nvPr/>
        </p:nvSpPr>
        <p:spPr bwMode="auto">
          <a:xfrm>
            <a:off x="899592" y="3861048"/>
            <a:ext cx="7921625" cy="1656184"/>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endParaRPr lang="es-MX" sz="1600" b="1" dirty="0"/>
          </a:p>
          <a:p>
            <a:r>
              <a:rPr lang="es-MX" sz="1600" b="1" dirty="0"/>
              <a:t>Martes 17 de agosto</a:t>
            </a:r>
          </a:p>
          <a:p>
            <a:r>
              <a:rPr lang="es-MX" sz="1600" dirty="0"/>
              <a:t>Personal del ICAI y Secretaría de Fiscalización y Rendición de Cuentas impartieron a varios municipios y durante una semana, el curso-taller "Elaboración de Instrumentos de control y Consulta Archivística y Anexos del Sistema de Entrega Recepción". </a:t>
            </a:r>
          </a:p>
          <a:p>
            <a:r>
              <a:rPr lang="es-MX" sz="1600" dirty="0"/>
              <a:t>Funcionarias de ambas instancias estuvieron en #Sabinas, Coahuila.</a:t>
            </a:r>
          </a:p>
          <a:p>
            <a:r>
              <a:rPr lang="es-MX" sz="1600" dirty="0"/>
              <a:t>.</a:t>
            </a:r>
          </a:p>
        </p:txBody>
      </p:sp>
      <p:sp>
        <p:nvSpPr>
          <p:cNvPr id="7" name="AutoShape 9"/>
          <p:cNvSpPr>
            <a:spLocks noChangeArrowheads="1"/>
          </p:cNvSpPr>
          <p:nvPr/>
        </p:nvSpPr>
        <p:spPr bwMode="auto">
          <a:xfrm>
            <a:off x="908836" y="1916832"/>
            <a:ext cx="7921625" cy="1512887"/>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Lunes 16 de agosto</a:t>
            </a:r>
          </a:p>
          <a:p>
            <a:r>
              <a:rPr lang="es-MX" sz="1600" dirty="0"/>
              <a:t>En “El Poder de la Transparencia”, contamos con la presencia de Víctor S. Peña, Doctor en Política Pública y miembro del Sistema Nacional de Investigadores.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9"/>
          <p:cNvSpPr>
            <a:spLocks noChangeArrowheads="1"/>
          </p:cNvSpPr>
          <p:nvPr/>
        </p:nvSpPr>
        <p:spPr bwMode="auto">
          <a:xfrm>
            <a:off x="898897" y="3933056"/>
            <a:ext cx="7921575" cy="1657549"/>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endParaRPr lang="es-MX" altLang="es-MX" sz="1600" b="1" dirty="0"/>
          </a:p>
          <a:p>
            <a:r>
              <a:rPr lang="es-MX" sz="1600" b="1" dirty="0"/>
              <a:t>Jueves 19 de agosto</a:t>
            </a:r>
          </a:p>
          <a:p>
            <a:r>
              <a:rPr lang="es-MX" sz="1600" dirty="0"/>
              <a:t>charla será “La Importancia de Juzgar con Perspectiva de Género”, a cargo de Jesús Manuel Martínez Torres, investigador de la Academia Interamericana de Derechos Humanos </a:t>
            </a:r>
          </a:p>
          <a:p>
            <a:r>
              <a:rPr lang="es-MX" sz="1600" dirty="0"/>
              <a:t>La cita, el 19 de agosto a las 11:00 horas.</a:t>
            </a:r>
          </a:p>
          <a:p>
            <a:endParaRPr lang="es-MX" sz="1600" dirty="0"/>
          </a:p>
          <a:p>
            <a:endParaRPr lang="es-MX" altLang="es-MX" sz="1600" dirty="0"/>
          </a:p>
        </p:txBody>
      </p:sp>
      <p:sp>
        <p:nvSpPr>
          <p:cNvPr id="6" name="AutoShape 9"/>
          <p:cNvSpPr>
            <a:spLocks noChangeArrowheads="1"/>
          </p:cNvSpPr>
          <p:nvPr/>
        </p:nvSpPr>
        <p:spPr bwMode="auto">
          <a:xfrm>
            <a:off x="899592" y="1556792"/>
            <a:ext cx="7914010" cy="1944216"/>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Miércoles 18 de agosto</a:t>
            </a:r>
          </a:p>
          <a:p>
            <a:r>
              <a:rPr lang="es-MX" sz="1600" dirty="0"/>
              <a:t>Se celebró la 202 sesión Ordinaria del Consejo General del ICAI.</a:t>
            </a:r>
          </a:p>
          <a:p>
            <a:endParaRPr lang="es-MX" altLang="es-MX" sz="1600" dirty="0"/>
          </a:p>
        </p:txBody>
      </p:sp>
      <p:sp>
        <p:nvSpPr>
          <p:cNvPr id="2" name="Rectángulo 1"/>
          <p:cNvSpPr/>
          <p:nvPr/>
        </p:nvSpPr>
        <p:spPr>
          <a:xfrm>
            <a:off x="5859075" y="476672"/>
            <a:ext cx="2943434" cy="369332"/>
          </a:xfrm>
          <a:prstGeom prst="rect">
            <a:avLst/>
          </a:prstGeom>
        </p:spPr>
        <p:txBody>
          <a:bodyPr wrap="none">
            <a:spAutoFit/>
          </a:bodyPr>
          <a:lstStyle/>
          <a:p>
            <a:pPr algn="ctr" eaLnBrk="1" hangingPunct="1"/>
            <a:r>
              <a:rPr lang="es-MX" altLang="es-MX" dirty="0"/>
              <a:t>Actividades agosto 2021</a:t>
            </a:r>
          </a:p>
        </p:txBody>
      </p:sp>
    </p:spTree>
    <p:extLst>
      <p:ext uri="{BB962C8B-B14F-4D97-AF65-F5344CB8AC3E}">
        <p14:creationId xmlns:p14="http://schemas.microsoft.com/office/powerpoint/2010/main" val="53193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6"/>
          <p:cNvSpPr txBox="1">
            <a:spLocks noChangeArrowheads="1"/>
          </p:cNvSpPr>
          <p:nvPr/>
        </p:nvSpPr>
        <p:spPr bwMode="auto">
          <a:xfrm>
            <a:off x="5148263" y="188913"/>
            <a:ext cx="37798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s-MX" altLang="es-MX" sz="2000" dirty="0"/>
              <a:t>Actividades agosto 2021</a:t>
            </a:r>
          </a:p>
        </p:txBody>
      </p:sp>
      <p:sp>
        <p:nvSpPr>
          <p:cNvPr id="12293" name="AutoShape 9"/>
          <p:cNvSpPr>
            <a:spLocks noChangeArrowheads="1"/>
          </p:cNvSpPr>
          <p:nvPr/>
        </p:nvSpPr>
        <p:spPr bwMode="auto">
          <a:xfrm>
            <a:off x="899592" y="3861048"/>
            <a:ext cx="7921625" cy="1656184"/>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Martes 24 de agosto</a:t>
            </a:r>
          </a:p>
          <a:p>
            <a:r>
              <a:rPr lang="es-MX" sz="1600" dirty="0"/>
              <a:t>El Director General del ICAI, Luis Fernando García </a:t>
            </a:r>
            <a:r>
              <a:rPr lang="es-MX" sz="1600" dirty="0" err="1"/>
              <a:t>Abusaíd</a:t>
            </a:r>
            <a:r>
              <a:rPr lang="es-MX" sz="1600" dirty="0"/>
              <a:t> asistió, en representación de Luis González Briseño, Comisionado Presidente del ICAI, a la entrega de Plazas de Educación Básica de la Secretaría de Educación Coahuila.</a:t>
            </a:r>
          </a:p>
        </p:txBody>
      </p:sp>
      <p:sp>
        <p:nvSpPr>
          <p:cNvPr id="7" name="AutoShape 9"/>
          <p:cNvSpPr>
            <a:spLocks noChangeArrowheads="1"/>
          </p:cNvSpPr>
          <p:nvPr/>
        </p:nvSpPr>
        <p:spPr bwMode="auto">
          <a:xfrm>
            <a:off x="922852" y="1844824"/>
            <a:ext cx="8005248" cy="1584176"/>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just"/>
            <a:endParaRPr lang="es-MX" altLang="es-MX" sz="1600" b="1" dirty="0"/>
          </a:p>
          <a:p>
            <a:pPr algn="just"/>
            <a:endParaRPr lang="es-MX" altLang="es-MX" sz="1600" b="1" dirty="0"/>
          </a:p>
          <a:p>
            <a:pPr algn="just"/>
            <a:endParaRPr lang="es-MX" altLang="es-MX" sz="1600" b="1" dirty="0"/>
          </a:p>
          <a:p>
            <a:r>
              <a:rPr lang="es-MX" sz="1600" b="1" dirty="0"/>
              <a:t>Lunes 23 de agosto</a:t>
            </a:r>
          </a:p>
          <a:p>
            <a:r>
              <a:rPr lang="es-MX" sz="1600" dirty="0"/>
              <a:t>Hoy en “El Poder de la Transparencia” nuestra invitada fue la </a:t>
            </a:r>
            <a:r>
              <a:rPr lang="es-MX" sz="1600" dirty="0" err="1"/>
              <a:t>lic.</a:t>
            </a:r>
            <a:r>
              <a:rPr lang="es-MX" sz="1600" dirty="0"/>
              <a:t> Martha Valdez. </a:t>
            </a:r>
          </a:p>
          <a:p>
            <a:br>
              <a:rPr lang="es-MX" sz="1600" dirty="0"/>
            </a:br>
            <a:r>
              <a:rPr lang="es-MX" altLang="es-MX" sz="1600" dirty="0">
                <a:solidFill>
                  <a:srgbClr val="0F1419"/>
                </a:solidFill>
                <a:latin typeface="-apple-system"/>
              </a:rPr>
              <a:t>.</a:t>
            </a:r>
            <a:r>
              <a:rPr lang="es-MX" altLang="es-MX" sz="700" dirty="0"/>
              <a:t> </a:t>
            </a:r>
            <a:endParaRPr lang="es-MX" altLang="es-MX" sz="1600" dirty="0">
              <a:latin typeface="Arial" panose="020B0604020202020204" pitchFamily="34" charset="0"/>
            </a:endParaRPr>
          </a:p>
          <a:p>
            <a:endParaRPr lang="es-MX" altLang="es-MX" sz="1600" dirty="0">
              <a:cs typeface="Calibri" panose="020F0502020204030204" pitchFamily="34" charset="0"/>
            </a:endParaRPr>
          </a:p>
        </p:txBody>
      </p:sp>
      <p:sp>
        <p:nvSpPr>
          <p:cNvPr id="6" name="Rectangle 5"/>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
        <p:nvSpPr>
          <p:cNvPr id="8" name="AutoShape 6" descr="Libros"/>
          <p:cNvSpPr>
            <a:spLocks noChangeAspect="1" noChangeArrowheads="1"/>
          </p:cNvSpPr>
          <p:nvPr/>
        </p:nvSpPr>
        <p:spPr bwMode="auto">
          <a:xfrm>
            <a:off x="4143375" y="-403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1164922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9"/>
          <p:cNvSpPr>
            <a:spLocks noChangeArrowheads="1"/>
          </p:cNvSpPr>
          <p:nvPr/>
        </p:nvSpPr>
        <p:spPr bwMode="auto">
          <a:xfrm>
            <a:off x="898897" y="3933056"/>
            <a:ext cx="7921575" cy="1657549"/>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Lunes 30 de agosto</a:t>
            </a:r>
          </a:p>
          <a:p>
            <a:r>
              <a:rPr lang="es-MX" sz="1600" dirty="0"/>
              <a:t>Estuvo en el programa de radio "El Poder de la Transparencia" Mónica Canseco, nueva titular de la Unidad de Transparencia del ICAI y habló  sobre obligaciones de transparencia y solicitudes de información.</a:t>
            </a:r>
          </a:p>
        </p:txBody>
      </p:sp>
      <p:sp>
        <p:nvSpPr>
          <p:cNvPr id="6" name="AutoShape 9"/>
          <p:cNvSpPr>
            <a:spLocks noChangeArrowheads="1"/>
          </p:cNvSpPr>
          <p:nvPr/>
        </p:nvSpPr>
        <p:spPr bwMode="auto">
          <a:xfrm>
            <a:off x="899592" y="1556792"/>
            <a:ext cx="7914010" cy="1944216"/>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Martes 24 de agosto</a:t>
            </a:r>
          </a:p>
          <a:p>
            <a:r>
              <a:rPr lang="es-MX" sz="1600" dirty="0"/>
              <a:t>El Comisionado Presidente del ICAI, Luis González Briseño presidió la Vigésimo Tercera sesión del Consejo Promotor de Transparencia en la Educación, que </a:t>
            </a:r>
            <a:r>
              <a:rPr lang="es-MX" sz="1600" dirty="0" err="1"/>
              <a:t>reune</a:t>
            </a:r>
            <a:r>
              <a:rPr lang="es-MX" sz="1600" dirty="0"/>
              <a:t> a titulares de entidades estatales, rectores y directores de instituciones educativas superiores de #Coahuila. </a:t>
            </a:r>
          </a:p>
        </p:txBody>
      </p:sp>
      <p:sp>
        <p:nvSpPr>
          <p:cNvPr id="2" name="Rectángulo 1"/>
          <p:cNvSpPr/>
          <p:nvPr/>
        </p:nvSpPr>
        <p:spPr>
          <a:xfrm>
            <a:off x="5859075" y="476672"/>
            <a:ext cx="2943434" cy="369332"/>
          </a:xfrm>
          <a:prstGeom prst="rect">
            <a:avLst/>
          </a:prstGeom>
        </p:spPr>
        <p:txBody>
          <a:bodyPr wrap="none">
            <a:spAutoFit/>
          </a:bodyPr>
          <a:lstStyle/>
          <a:p>
            <a:pPr algn="ctr" eaLnBrk="1" hangingPunct="1"/>
            <a:r>
              <a:rPr lang="es-MX" altLang="es-MX" dirty="0"/>
              <a:t>Actividades agosto 2021</a:t>
            </a:r>
          </a:p>
        </p:txBody>
      </p:sp>
    </p:spTree>
    <p:extLst>
      <p:ext uri="{BB962C8B-B14F-4D97-AF65-F5344CB8AC3E}">
        <p14:creationId xmlns:p14="http://schemas.microsoft.com/office/powerpoint/2010/main" val="2096932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p:cNvSpPr txBox="1">
            <a:spLocks noChangeArrowheads="1"/>
          </p:cNvSpPr>
          <p:nvPr/>
        </p:nvSpPr>
        <p:spPr bwMode="auto">
          <a:xfrm>
            <a:off x="5148263" y="188913"/>
            <a:ext cx="37798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s-MX" altLang="es-MX" sz="2000" dirty="0"/>
              <a:t>Actividades agosto 2021</a:t>
            </a:r>
          </a:p>
        </p:txBody>
      </p:sp>
      <p:sp>
        <p:nvSpPr>
          <p:cNvPr id="11267" name="AutoShape 9"/>
          <p:cNvSpPr>
            <a:spLocks noChangeArrowheads="1"/>
          </p:cNvSpPr>
          <p:nvPr/>
        </p:nvSpPr>
        <p:spPr bwMode="auto">
          <a:xfrm>
            <a:off x="978371" y="1700808"/>
            <a:ext cx="7921625" cy="1944216"/>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endParaRPr lang="es-MX" altLang="es-MX" sz="1600" b="1" dirty="0"/>
          </a:p>
          <a:p>
            <a:r>
              <a:rPr lang="es-MX" sz="1600" b="1" dirty="0"/>
              <a:t>Lunes 30 de agosto</a:t>
            </a:r>
          </a:p>
          <a:p>
            <a:r>
              <a:rPr lang="es-MX" sz="1600" dirty="0"/>
              <a:t>Este lunes por la mañana Alberto de León González, director de Desempeño Institucional de la Secretaría de Finanzas del Estado de Coahuila de Zaragoza impartió, de manera híbrida, la conferencia "Cómo implementar el PBR" a personal del ICAI.</a:t>
            </a:r>
          </a:p>
          <a:p>
            <a:br>
              <a:rPr lang="es-MX" sz="1600" dirty="0"/>
            </a:br>
            <a:r>
              <a:rPr lang="es-MX" sz="1600" dirty="0"/>
              <a:t>.</a:t>
            </a:r>
            <a:endParaRPr lang="es-MX" altLang="es-MX" sz="1600" dirty="0">
              <a:ea typeface="Calibri" panose="020F0502020204030204" pitchFamily="34" charset="0"/>
              <a:cs typeface="Times New Roman" panose="02020603050405020304" pitchFamily="18" charset="0"/>
            </a:endParaRPr>
          </a:p>
        </p:txBody>
      </p:sp>
      <p:sp>
        <p:nvSpPr>
          <p:cNvPr id="11268" name="AutoShape 9"/>
          <p:cNvSpPr>
            <a:spLocks noChangeArrowheads="1"/>
          </p:cNvSpPr>
          <p:nvPr/>
        </p:nvSpPr>
        <p:spPr bwMode="auto">
          <a:xfrm>
            <a:off x="978371" y="4149080"/>
            <a:ext cx="8030021" cy="1512168"/>
          </a:xfrm>
          <a:prstGeom prst="flowChartAlternateProcess">
            <a:avLst/>
          </a:prstGeom>
          <a:noFill/>
          <a:ln w="9525">
            <a:solidFill>
              <a:schemeClr val="tx1"/>
            </a:solidFill>
            <a:miter lim="800000"/>
            <a:headEnd/>
            <a:tailEnd/>
          </a:ln>
          <a:extLst>
            <a:ext uri="{909E8E84-426E-40DD-AFC4-6F175D3DCCD1}">
              <a14:hiddenFill xmlns:a14="http://schemas.microsoft.com/office/drawing/2010/main">
                <a:solidFill>
                  <a:schemeClr val="folHlink"/>
                </a:solidFill>
              </a14:hiddenFill>
            </a:ext>
          </a:extLst>
        </p:spPr>
        <p:txBody>
          <a:bodyPr anchor="ct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r>
              <a:rPr lang="es-MX" sz="1600" b="1" dirty="0"/>
              <a:t>Martes 31 de agosto</a:t>
            </a:r>
          </a:p>
          <a:p>
            <a:r>
              <a:rPr lang="es-MX" sz="1600" dirty="0"/>
              <a:t>Como parte de las actividades de Conversaciones </a:t>
            </a:r>
            <a:r>
              <a:rPr lang="es-MX" sz="1600" dirty="0" err="1"/>
              <a:t>Icai</a:t>
            </a:r>
            <a:r>
              <a:rPr lang="es-MX" sz="1600" dirty="0"/>
              <a:t>, </a:t>
            </a:r>
            <a:r>
              <a:rPr lang="es-MX" sz="1600" dirty="0" err="1"/>
              <a:t>Jafia</a:t>
            </a:r>
            <a:r>
              <a:rPr lang="es-MX" sz="1600" dirty="0"/>
              <a:t> Pacheco Valtierra es la  invitada de este mes. </a:t>
            </a:r>
          </a:p>
          <a:p>
            <a:r>
              <a:rPr lang="es-MX" sz="1600" dirty="0"/>
              <a:t>"La justicia en México y las mujeres", es el nombre de la charla que dará la abogada, docente e integrante del Consejo de Participación Ciudadana.</a:t>
            </a:r>
          </a:p>
        </p:txBody>
      </p:sp>
    </p:spTree>
    <p:extLst>
      <p:ext uri="{BB962C8B-B14F-4D97-AF65-F5344CB8AC3E}">
        <p14:creationId xmlns:p14="http://schemas.microsoft.com/office/powerpoint/2010/main" val="10240786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 BITACORA ENERO 2021</Template>
  <TotalTime>1213</TotalTime>
  <Words>722</Words>
  <Application>Microsoft Office PowerPoint</Application>
  <PresentationFormat>Presentación en pantalla (4:3)</PresentationFormat>
  <Paragraphs>60</Paragraphs>
  <Slides>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-apple-system</vt:lpstr>
      <vt:lpstr>Arial</vt:lpstr>
      <vt:lpstr>Century Gothic</vt:lpstr>
      <vt:lpstr>Corbel</vt:lpstr>
      <vt:lpstr>Parallax</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urrie</cp:lastModifiedBy>
  <cp:revision>116</cp:revision>
  <cp:lastPrinted>2018-04-04T14:42:01Z</cp:lastPrinted>
  <dcterms:created xsi:type="dcterms:W3CDTF">2021-03-23T20:23:42Z</dcterms:created>
  <dcterms:modified xsi:type="dcterms:W3CDTF">2021-10-07T05:16:53Z</dcterms:modified>
</cp:coreProperties>
</file>